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CH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de-CH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555EF6D6-25EF-1747-A145-7CE2B8516C4B}" type="datetimeFigureOut">
              <a:rPr lang="de-DE" smtClean="0"/>
              <a:pPr/>
              <a:t>29.11.2018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585C03EE-9D32-FD41-8CAA-E0DAEAAC8D3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Unterricht Oberstufe </a:t>
            </a:r>
            <a:r>
              <a:rPr lang="de-DE" dirty="0" err="1" smtClean="0"/>
              <a:t>Vinelz-Lüscherz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7. – 9. Schuljahr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1111170" y="2286000"/>
          <a:ext cx="7372431" cy="344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203"/>
                <a:gridCol w="757115"/>
                <a:gridCol w="819159"/>
                <a:gridCol w="819159"/>
                <a:gridCol w="819159"/>
                <a:gridCol w="819159"/>
                <a:gridCol w="819159"/>
                <a:gridCol w="819159"/>
                <a:gridCol w="819159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Aug.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Sept.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Okt.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Okt. – Dez 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Jan. – Feb.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latin typeface="Arial"/>
                          <a:ea typeface="Cambria"/>
                          <a:cs typeface="Arial"/>
                        </a:rPr>
                        <a:t>Feb.-April</a:t>
                      </a: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Mai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Cambria"/>
                          <a:cs typeface="Arial"/>
                        </a:rPr>
                        <a:t>Juni-Juli</a:t>
                      </a:r>
                      <a:endParaRPr lang="de-DE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7. Schuljahr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10 Gebote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Bettag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latin typeface="Arial"/>
                          <a:ea typeface="Cambria"/>
                          <a:cs typeface="Arial"/>
                        </a:rPr>
                        <a:t>Das Buch der Bücher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Exkursion: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Und Pfingsten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latin typeface="Arial"/>
                          <a:ea typeface="Cambria"/>
                          <a:cs typeface="Arial"/>
                        </a:rPr>
                        <a:t>8. Schuljahr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Anfang und Ende. Leben und Tod. Advent und Weihnachten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Was </a:t>
                      </a:r>
                      <a:r>
                        <a:rPr lang="de-DE" sz="1100" dirty="0" smtClean="0">
                          <a:latin typeface="Arial"/>
                          <a:ea typeface="Cambria"/>
                          <a:cs typeface="Arial"/>
                        </a:rPr>
                        <a:t>sagen </a:t>
                      </a: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Jesus, Mohammed und Buddha dazu?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latin typeface="Arial"/>
                          <a:ea typeface="Cambria"/>
                          <a:cs typeface="Arial"/>
                        </a:rPr>
                        <a:t>9. Schuljahr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Was ist der Mensch?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Wenig geringer als Gott...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Liebe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latin typeface="Arial"/>
                          <a:ea typeface="Cambria"/>
                          <a:cs typeface="Arial"/>
                        </a:rPr>
                        <a:t>Freund-schaft</a:t>
                      </a: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Sexualität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Unser Glaube: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„</a:t>
                      </a:r>
                      <a:r>
                        <a:rPr lang="de-DE" sz="1100" dirty="0" err="1" smtClean="0">
                          <a:latin typeface="Arial"/>
                          <a:ea typeface="Cambria"/>
                          <a:cs typeface="Arial"/>
                        </a:rPr>
                        <a:t>reformie</a:t>
                      </a:r>
                      <a:r>
                        <a:rPr lang="de-DE" sz="1100" smtClean="0">
                          <a:latin typeface="Arial"/>
                          <a:ea typeface="Cambria"/>
                          <a:cs typeface="Arial"/>
                        </a:rPr>
                        <a:t> rt</a:t>
                      </a: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Reformations-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Sonntag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Fastenzeit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Passion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Solidarität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Gerechtigkeit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latin typeface="Arial"/>
                          <a:ea typeface="Cambria"/>
                          <a:cs typeface="Arial"/>
                        </a:rPr>
                        <a:t>Vorberei-tung</a:t>
                      </a: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latin typeface="Arial"/>
                          <a:ea typeface="Cambria"/>
                          <a:cs typeface="Arial"/>
                        </a:rPr>
                        <a:t>Konfir-mation</a:t>
                      </a: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Arial"/>
                          <a:ea typeface="Cambria"/>
                          <a:cs typeface="Arial"/>
                        </a:rPr>
                        <a:t>Konf.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Gottesdienst für alle Region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Gottesdienst: Gleis 19 (2 Mal pro Jahr)</a:t>
            </a:r>
          </a:p>
          <a:p>
            <a:r>
              <a:rPr lang="de-DE" dirty="0" smtClean="0"/>
              <a:t>Dieses Jahr: Sonntag 28. Oktober 2018, 19.19 Ins</a:t>
            </a:r>
          </a:p>
          <a:p>
            <a:r>
              <a:rPr lang="de-DE" dirty="0" smtClean="0"/>
              <a:t>Anzeige erfolgt mit </a:t>
            </a:r>
            <a:r>
              <a:rPr lang="de-DE" dirty="0" err="1" smtClean="0"/>
              <a:t>Flyer</a:t>
            </a:r>
            <a:r>
              <a:rPr lang="de-DE" dirty="0" smtClean="0"/>
              <a:t> und im Anzeiger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 am Oberstufenkonzept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1170" y="2286000"/>
            <a:ext cx="7372430" cy="38401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 smtClean="0"/>
              <a:t>Die Themen sind aufs Leben bezogen. Sie nehmen Fragen der Jugendlichen und verbinden diese mit Antworten der Bibel.</a:t>
            </a:r>
          </a:p>
          <a:p>
            <a:pPr lvl="0"/>
            <a:r>
              <a:rPr lang="de-DE" dirty="0" smtClean="0"/>
              <a:t>Gottesdienste werden nicht einfach absolviert, sondern sind Teil des Themas und daher besser in den Unterricht und ins Leben integriert. </a:t>
            </a:r>
          </a:p>
          <a:p>
            <a:pPr lvl="0"/>
            <a:r>
              <a:rPr lang="de-DE" dirty="0" smtClean="0"/>
              <a:t>Unterschriften gibt es für Gottesdienste jeweils eine. Daneben können auch andere Aktivitäten bestätigt werden wie z.B. Helfen beim Brunch, Helfen beim Vorbereiten der Kerzennacht oder Singen im Ad-hoc-Chor. Diese Tätigkeiten werden mit einer Unterschrift im Bereich: „Andere Aktivitäten“ bestätigt. </a:t>
            </a:r>
            <a:br>
              <a:rPr lang="de-DE" dirty="0" smtClean="0"/>
            </a:br>
            <a:endParaRPr lang="de-DE" dirty="0" smtClean="0"/>
          </a:p>
          <a:p>
            <a:pPr lvl="0"/>
            <a:r>
              <a:rPr lang="de-DE" dirty="0" smtClean="0"/>
              <a:t>Es sind weiterhin </a:t>
            </a:r>
            <a:r>
              <a:rPr lang="de-DE" b="1" dirty="0" smtClean="0"/>
              <a:t>6 Gottesdienste </a:t>
            </a:r>
            <a:r>
              <a:rPr lang="de-DE" dirty="0" smtClean="0"/>
              <a:t>pro Jahr Oberstufe zu besuchen. Mindestens </a:t>
            </a:r>
            <a:r>
              <a:rPr lang="de-DE" b="1" dirty="0" smtClean="0"/>
              <a:t>3 – 5 Gottesdienst </a:t>
            </a:r>
            <a:r>
              <a:rPr lang="de-DE" dirty="0" smtClean="0"/>
              <a:t>sind bereits durch den Unterrichtsverlauf </a:t>
            </a:r>
            <a:r>
              <a:rPr lang="de-DE" b="1" dirty="0" smtClean="0"/>
              <a:t>vorgegeben</a:t>
            </a:r>
            <a:r>
              <a:rPr lang="de-DE" dirty="0" smtClean="0"/>
              <a:t>. Die anderen können nach freiem Ermessen zusammen mit den Eltern besucht werden. Auch auswärtige Gottesdienste zählen. Es sollten </a:t>
            </a:r>
            <a:r>
              <a:rPr lang="de-DE" b="1" dirty="0" smtClean="0"/>
              <a:t>reformierte Gottesdienste </a:t>
            </a:r>
            <a:r>
              <a:rPr lang="de-DE" dirty="0" smtClean="0"/>
              <a:t>sein, damit ein Bezug zur eigenen Kirche geschaffen wird. </a:t>
            </a:r>
            <a:br>
              <a:rPr lang="de-DE" dirty="0" smtClean="0"/>
            </a:br>
            <a:endParaRPr lang="de-DE" dirty="0" smtClean="0"/>
          </a:p>
          <a:p>
            <a:pPr lvl="0"/>
            <a:r>
              <a:rPr lang="de-DE" dirty="0" smtClean="0"/>
              <a:t>Der Konfirmandenpass wird in einem nächsten Schritt angepasst werden. Dieser Jahrgang arbeitet noch mit dem alten Konfirmandenpass, auch wenn einige Bestimmungen darin nicht mehr dem neuen Konzept entsprechen. 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Spezeilles</a:t>
            </a:r>
            <a:r>
              <a:rPr lang="de-DE" dirty="0" smtClean="0"/>
              <a:t> fürs 7. Schuljahr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Bettagsgottesdienst</a:t>
            </a:r>
          </a:p>
          <a:p>
            <a:r>
              <a:rPr lang="de-DE" dirty="0" smtClean="0"/>
              <a:t>Pfingstgottesdienst</a:t>
            </a:r>
          </a:p>
          <a:p>
            <a:r>
              <a:rPr lang="de-DE" dirty="0" smtClean="0"/>
              <a:t>Gleis 19 </a:t>
            </a:r>
          </a:p>
          <a:p>
            <a:r>
              <a:rPr lang="de-DE" dirty="0" smtClean="0"/>
              <a:t>Exkursion im Juni (Ganzer Tag zum Bibelweg)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Spezielles fürs 8. Schuljahr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Reformationssonntag (1. Sonntag im November)</a:t>
            </a:r>
          </a:p>
          <a:p>
            <a:r>
              <a:rPr lang="de-DE" dirty="0" smtClean="0"/>
              <a:t>Ewigkeitssonntag (Letzter Sonntag im Kirchenjahr)</a:t>
            </a:r>
          </a:p>
          <a:p>
            <a:r>
              <a:rPr lang="de-DE" dirty="0" smtClean="0"/>
              <a:t>Adventsgottesdienst</a:t>
            </a:r>
          </a:p>
          <a:p>
            <a:r>
              <a:rPr lang="de-DE" dirty="0" smtClean="0"/>
              <a:t>Gleis 19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Spezielles fürs 9. Schuljahr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Helfen am </a:t>
            </a:r>
            <a:r>
              <a:rPr lang="de-DE" dirty="0" err="1" smtClean="0"/>
              <a:t>Bunch</a:t>
            </a:r>
            <a:r>
              <a:rPr lang="de-DE" dirty="0" smtClean="0"/>
              <a:t> (August) </a:t>
            </a:r>
          </a:p>
          <a:p>
            <a:r>
              <a:rPr lang="de-DE" dirty="0" smtClean="0"/>
              <a:t>Reformationssonntag (1. Sonntag im November)</a:t>
            </a:r>
          </a:p>
          <a:p>
            <a:r>
              <a:rPr lang="de-DE" dirty="0" smtClean="0"/>
              <a:t>Adventsgottesdienst</a:t>
            </a:r>
          </a:p>
          <a:p>
            <a:r>
              <a:rPr lang="de-DE" dirty="0" smtClean="0"/>
              <a:t>Gottesdienst zur Eröffnung der Fastenzeit (Februar)</a:t>
            </a:r>
          </a:p>
          <a:p>
            <a:r>
              <a:rPr lang="de-DE" dirty="0" err="1" smtClean="0"/>
              <a:t>Palmsonntagsgottedienst</a:t>
            </a:r>
            <a:r>
              <a:rPr lang="de-DE" dirty="0" smtClean="0"/>
              <a:t>: Goldene Konfirmation</a:t>
            </a:r>
          </a:p>
          <a:p>
            <a:r>
              <a:rPr lang="de-DE" dirty="0" smtClean="0"/>
              <a:t>Gleis 19</a:t>
            </a:r>
          </a:p>
          <a:p>
            <a:r>
              <a:rPr lang="de-DE" dirty="0" smtClean="0"/>
              <a:t>1 Samstag im November: Film </a:t>
            </a:r>
          </a:p>
          <a:p>
            <a:r>
              <a:rPr lang="de-DE" dirty="0" err="1" smtClean="0"/>
              <a:t>Kartfahren</a:t>
            </a:r>
            <a:r>
              <a:rPr lang="de-DE" dirty="0" smtClean="0"/>
              <a:t> und Nachtessen nach der Konfirmation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lkmene">
  <a:themeElements>
    <a:clrScheme name="Alkmene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Alkmen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Alkmen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Alkmene.thmx</Template>
  <TotalTime>0</TotalTime>
  <Words>419</Words>
  <Application>Microsoft Macintosh PowerPoint</Application>
  <PresentationFormat>Bildschirmpräsentation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Alkmene</vt:lpstr>
      <vt:lpstr>Unterricht Oberstufe Vinelz-Lüscherz</vt:lpstr>
      <vt:lpstr>Übersicht</vt:lpstr>
      <vt:lpstr>Gottesdienst für alle Region</vt:lpstr>
      <vt:lpstr>Neu am Oberstufenkonzept</vt:lpstr>
      <vt:lpstr>Spezeilles fürs 7. Schuljahr</vt:lpstr>
      <vt:lpstr>Spezielles fürs 8. Schuljahr</vt:lpstr>
      <vt:lpstr>Spezielles fürs 9. Schuljahr</vt:lpstr>
    </vt:vector>
  </TitlesOfParts>
  <Company>Pfarramt Grenchen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Unterricht Oberstufe Vinelz-Lüscherz</dc:title>
  <dc:creator>Donald Hasler</dc:creator>
  <cp:lastModifiedBy>Donald Hasler</cp:lastModifiedBy>
  <cp:revision>4</cp:revision>
  <dcterms:created xsi:type="dcterms:W3CDTF">2018-11-29T08:18:33Z</dcterms:created>
  <dcterms:modified xsi:type="dcterms:W3CDTF">2018-11-29T08:20:09Z</dcterms:modified>
</cp:coreProperties>
</file>